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1E3F"/>
    <a:srgbClr val="E8E7ED"/>
    <a:srgbClr val="1B12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A857A3-07CD-4DBD-A909-0FE93CEAF1D4}" v="4" dt="2025-11-08T12:31:09.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96247" autoAdjust="0"/>
  </p:normalViewPr>
  <p:slideViewPr>
    <p:cSldViewPr snapToGrid="0">
      <p:cViewPr varScale="1">
        <p:scale>
          <a:sx n="103" d="100"/>
          <a:sy n="103" d="100"/>
        </p:scale>
        <p:origin x="768" y="10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 McBride" userId="c27d96be-ec6a-4080-99b2-58a4c9948cce" providerId="ADAL" clId="{5E32C7F5-1B41-455E-AD6E-D43260E08B2B}"/>
    <pc:docChg chg="undo redo custSel modSld modMainMaster">
      <pc:chgData name="Marc McBride" userId="c27d96be-ec6a-4080-99b2-58a4c9948cce" providerId="ADAL" clId="{5E32C7F5-1B41-455E-AD6E-D43260E08B2B}" dt="2025-11-08T12:48:43.202" v="2696" actId="6549"/>
      <pc:docMkLst>
        <pc:docMk/>
      </pc:docMkLst>
      <pc:sldChg chg="modSp mod chgLayout">
        <pc:chgData name="Marc McBride" userId="c27d96be-ec6a-4080-99b2-58a4c9948cce" providerId="ADAL" clId="{5E32C7F5-1B41-455E-AD6E-D43260E08B2B}" dt="2025-11-08T12:48:43.202" v="2696" actId="6549"/>
        <pc:sldMkLst>
          <pc:docMk/>
          <pc:sldMk cId="3820603147" sldId="262"/>
        </pc:sldMkLst>
        <pc:spChg chg="mod">
          <ac:chgData name="Marc McBride" userId="c27d96be-ec6a-4080-99b2-58a4c9948cce" providerId="ADAL" clId="{5E32C7F5-1B41-455E-AD6E-D43260E08B2B}" dt="2025-11-08T12:37:33.864" v="2508" actId="20577"/>
          <ac:spMkLst>
            <pc:docMk/>
            <pc:sldMk cId="3820603147" sldId="262"/>
            <ac:spMk id="4" creationId="{D0533759-5100-B6AE-991B-69D50B05B602}"/>
          </ac:spMkLst>
        </pc:spChg>
        <pc:spChg chg="mod">
          <ac:chgData name="Marc McBride" userId="c27d96be-ec6a-4080-99b2-58a4c9948cce" providerId="ADAL" clId="{5E32C7F5-1B41-455E-AD6E-D43260E08B2B}" dt="2025-11-08T12:31:09.881" v="2480" actId="20577"/>
          <ac:spMkLst>
            <pc:docMk/>
            <pc:sldMk cId="3820603147" sldId="262"/>
            <ac:spMk id="6" creationId="{098ADB33-57A1-3707-28BD-6EA0C275520B}"/>
          </ac:spMkLst>
        </pc:spChg>
        <pc:spChg chg="mod">
          <ac:chgData name="Marc McBride" userId="c27d96be-ec6a-4080-99b2-58a4c9948cce" providerId="ADAL" clId="{5E32C7F5-1B41-455E-AD6E-D43260E08B2B}" dt="2025-11-08T12:24:52.570" v="2379" actId="1076"/>
          <ac:spMkLst>
            <pc:docMk/>
            <pc:sldMk cId="3820603147" sldId="262"/>
            <ac:spMk id="7" creationId="{8ADCC739-9C92-B862-DD54-671DCA8B9BBB}"/>
          </ac:spMkLst>
        </pc:spChg>
        <pc:spChg chg="mod">
          <ac:chgData name="Marc McBride" userId="c27d96be-ec6a-4080-99b2-58a4c9948cce" providerId="ADAL" clId="{5E32C7F5-1B41-455E-AD6E-D43260E08B2B}" dt="2025-11-08T12:47:42.175" v="2687" actId="20577"/>
          <ac:spMkLst>
            <pc:docMk/>
            <pc:sldMk cId="3820603147" sldId="262"/>
            <ac:spMk id="10" creationId="{D7AD0BA1-3C67-3176-85A9-A853B2B4051F}"/>
          </ac:spMkLst>
        </pc:spChg>
        <pc:spChg chg="mod">
          <ac:chgData name="Marc McBride" userId="c27d96be-ec6a-4080-99b2-58a4c9948cce" providerId="ADAL" clId="{5E32C7F5-1B41-455E-AD6E-D43260E08B2B}" dt="2025-11-08T12:48:43.202" v="2696" actId="6549"/>
          <ac:spMkLst>
            <pc:docMk/>
            <pc:sldMk cId="3820603147" sldId="262"/>
            <ac:spMk id="11" creationId="{B197C65E-9D9E-592E-274E-DF36C0D171BF}"/>
          </ac:spMkLst>
        </pc:spChg>
        <pc:spChg chg="mod">
          <ac:chgData name="Marc McBride" userId="c27d96be-ec6a-4080-99b2-58a4c9948cce" providerId="ADAL" clId="{5E32C7F5-1B41-455E-AD6E-D43260E08B2B}" dt="2025-11-08T12:36:03.304" v="2504" actId="6549"/>
          <ac:spMkLst>
            <pc:docMk/>
            <pc:sldMk cId="3820603147" sldId="262"/>
            <ac:spMk id="13" creationId="{E01A8CC5-80D0-6573-8364-6ADD486C5AF1}"/>
          </ac:spMkLst>
        </pc:spChg>
      </pc:sldChg>
      <pc:sldMasterChg chg="modSldLayout">
        <pc:chgData name="Marc McBride" userId="c27d96be-ec6a-4080-99b2-58a4c9948cce" providerId="ADAL" clId="{5E32C7F5-1B41-455E-AD6E-D43260E08B2B}" dt="2025-11-08T12:21:59.662" v="2364" actId="768"/>
        <pc:sldMasterMkLst>
          <pc:docMk/>
          <pc:sldMasterMk cId="3712401254" sldId="2147483648"/>
        </pc:sldMasterMkLst>
        <pc:sldLayoutChg chg="modSp mod">
          <pc:chgData name="Marc McBride" userId="c27d96be-ec6a-4080-99b2-58a4c9948cce" providerId="ADAL" clId="{5E32C7F5-1B41-455E-AD6E-D43260E08B2B}" dt="2025-11-08T12:21:59.662" v="2364" actId="768"/>
          <pc:sldLayoutMkLst>
            <pc:docMk/>
            <pc:sldMasterMk cId="3712401254" sldId="2147483648"/>
            <pc:sldLayoutMk cId="3471997811" sldId="2147483651"/>
          </pc:sldLayoutMkLst>
          <pc:spChg chg="mod">
            <ac:chgData name="Marc McBride" userId="c27d96be-ec6a-4080-99b2-58a4c9948cce" providerId="ADAL" clId="{5E32C7F5-1B41-455E-AD6E-D43260E08B2B}" dt="2025-11-08T12:21:59.662" v="2364" actId="768"/>
            <ac:spMkLst>
              <pc:docMk/>
              <pc:sldMasterMk cId="3712401254" sldId="2147483648"/>
              <pc:sldLayoutMk cId="3471997811" sldId="2147483651"/>
              <ac:spMk id="4" creationId="{7DB82C5D-ACFD-08C6-3953-529CE6D5755A}"/>
            </ac:spMkLst>
          </pc:spChg>
        </pc:sldLayoutChg>
      </pc:sldMasterChg>
    </pc:docChg>
  </pc:docChgLst>
  <pc:docChgLst>
    <pc:chgData name="Marc McBride" userId="c27d96be-ec6a-4080-99b2-58a4c9948cce" providerId="ADAL" clId="{67D0B032-CA5F-45BA-9A6F-73DF8F8F0758}"/>
    <pc:docChg chg="undo custSel modSld">
      <pc:chgData name="Marc McBride" userId="c27d96be-ec6a-4080-99b2-58a4c9948cce" providerId="ADAL" clId="{67D0B032-CA5F-45BA-9A6F-73DF8F8F0758}" dt="2025-01-19T08:29:12.799" v="1209" actId="6549"/>
      <pc:docMkLst>
        <pc:docMk/>
      </pc:docMkLst>
      <pc:sldChg chg="modSp mod">
        <pc:chgData name="Marc McBride" userId="c27d96be-ec6a-4080-99b2-58a4c9948cce" providerId="ADAL" clId="{67D0B032-CA5F-45BA-9A6F-73DF8F8F0758}" dt="2025-01-19T08:29:12.799" v="1209" actId="6549"/>
        <pc:sldMkLst>
          <pc:docMk/>
          <pc:sldMk cId="3820603147" sldId="262"/>
        </pc:sldMkLst>
      </pc:sldChg>
    </pc:docChg>
  </pc:docChgLst>
  <pc:docChgLst>
    <pc:chgData name="Marc McBride" userId="c27d96be-ec6a-4080-99b2-58a4c9948cce" providerId="ADAL" clId="{18E6B536-73A7-4F4E-8463-276CB3058DEE}"/>
    <pc:docChg chg="undo custSel modSld">
      <pc:chgData name="Marc McBride" userId="c27d96be-ec6a-4080-99b2-58a4c9948cce" providerId="ADAL" clId="{18E6B536-73A7-4F4E-8463-276CB3058DEE}" dt="2025-03-02T12:33:53.229" v="2104" actId="255"/>
      <pc:docMkLst>
        <pc:docMk/>
      </pc:docMkLst>
      <pc:sldChg chg="modSp mod">
        <pc:chgData name="Marc McBride" userId="c27d96be-ec6a-4080-99b2-58a4c9948cce" providerId="ADAL" clId="{18E6B536-73A7-4F4E-8463-276CB3058DEE}" dt="2025-03-02T12:33:53.229" v="2104" actId="255"/>
        <pc:sldMkLst>
          <pc:docMk/>
          <pc:sldMk cId="3820603147" sldId="262"/>
        </pc:sldMkLst>
      </pc:sldChg>
    </pc:docChg>
  </pc:docChgLst>
  <pc:docChgLst>
    <pc:chgData name="Marc McBride" userId="c27d96be-ec6a-4080-99b2-58a4c9948cce" providerId="ADAL" clId="{AF4D1A80-5093-4083-AC9C-191CBDA13BEA}"/>
    <pc:docChg chg="undo custSel modSld">
      <pc:chgData name="Marc McBride" userId="c27d96be-ec6a-4080-99b2-58a4c9948cce" providerId="ADAL" clId="{AF4D1A80-5093-4083-AC9C-191CBDA13BEA}" dt="2024-08-14T06:06:42.574" v="2878" actId="403"/>
      <pc:docMkLst>
        <pc:docMk/>
      </pc:docMkLst>
      <pc:sldChg chg="modSp mod">
        <pc:chgData name="Marc McBride" userId="c27d96be-ec6a-4080-99b2-58a4c9948cce" providerId="ADAL" clId="{AF4D1A80-5093-4083-AC9C-191CBDA13BEA}" dt="2024-08-14T06:06:42.574" v="2878" actId="403"/>
        <pc:sldMkLst>
          <pc:docMk/>
          <pc:sldMk cId="3820603147" sldId="262"/>
        </pc:sldMkLst>
      </pc:sldChg>
    </pc:docChg>
  </pc:docChgLst>
  <pc:docChgLst>
    <pc:chgData name="Marc McBride" userId="c27d96be-ec6a-4080-99b2-58a4c9948cce" providerId="ADAL" clId="{889E710C-5AAE-422D-9F56-DECD4C5A2511}"/>
    <pc:docChg chg="undo custSel modSld">
      <pc:chgData name="Marc McBride" userId="c27d96be-ec6a-4080-99b2-58a4c9948cce" providerId="ADAL" clId="{889E710C-5AAE-422D-9F56-DECD4C5A2511}" dt="2025-07-09T17:15:20.600" v="3455" actId="20577"/>
      <pc:docMkLst>
        <pc:docMk/>
      </pc:docMkLst>
      <pc:sldChg chg="modSp mod">
        <pc:chgData name="Marc McBride" userId="c27d96be-ec6a-4080-99b2-58a4c9948cce" providerId="ADAL" clId="{889E710C-5AAE-422D-9F56-DECD4C5A2511}" dt="2025-07-09T17:15:20.600" v="3455" actId="20577"/>
        <pc:sldMkLst>
          <pc:docMk/>
          <pc:sldMk cId="3820603147"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3953F3-A625-4393-89F9-4B75DF483669}" type="datetimeFigureOut">
              <a:rPr lang="en-GB" smtClean="0"/>
              <a:t>08/11/2025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DEA28-0944-458C-A2B6-3DA368FB156A}" type="slidenum">
              <a:rPr lang="en-GB" smtClean="0"/>
              <a:t>‹#›</a:t>
            </a:fld>
            <a:endParaRPr lang="en-GB" dirty="0"/>
          </a:p>
        </p:txBody>
      </p:sp>
    </p:spTree>
    <p:extLst>
      <p:ext uri="{BB962C8B-B14F-4D97-AF65-F5344CB8AC3E}">
        <p14:creationId xmlns:p14="http://schemas.microsoft.com/office/powerpoint/2010/main" val="3719159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Put the guidelines in the Master Version </a:t>
            </a:r>
          </a:p>
          <a:p>
            <a:endParaRPr lang="en-GB" dirty="0"/>
          </a:p>
          <a:p>
            <a:r>
              <a:rPr lang="en-GB" dirty="0"/>
              <a:t>Adjust guidelines if Supertitle and/or subtitles required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DEA28-0944-458C-A2B6-3DA368FB156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172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DB82C5D-ACFD-08C6-3953-529CE6D5755A}"/>
              </a:ext>
            </a:extLst>
          </p:cNvPr>
          <p:cNvSpPr>
            <a:spLocks noGrp="1"/>
          </p:cNvSpPr>
          <p:nvPr>
            <p:ph type="dt" sz="half" idx="10"/>
          </p:nvPr>
        </p:nvSpPr>
        <p:spPr/>
        <p:txBody>
          <a:bodyPr/>
          <a:lstStyle>
            <a:lvl1pPr>
              <a:defRPr/>
            </a:lvl1pPr>
          </a:lstStyle>
          <a:p>
            <a:r>
              <a:rPr lang="en-GB" dirty="0"/>
              <a:t>Saturday, 08 November 2025</a:t>
            </a:r>
          </a:p>
        </p:txBody>
      </p:sp>
      <p:sp>
        <p:nvSpPr>
          <p:cNvPr id="5" name="Footer Placeholder 4">
            <a:extLst>
              <a:ext uri="{FF2B5EF4-FFF2-40B4-BE49-F238E27FC236}">
                <a16:creationId xmlns:a16="http://schemas.microsoft.com/office/drawing/2014/main" id="{0975E3CC-195C-327A-2EE8-36FB863B86B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6B346DD-D1C3-5265-18CA-914F85B5F3FA}"/>
              </a:ext>
            </a:extLst>
          </p:cNvPr>
          <p:cNvSpPr>
            <a:spLocks noGrp="1"/>
          </p:cNvSpPr>
          <p:nvPr>
            <p:ph type="sldNum" sz="quarter" idx="12"/>
          </p:nvPr>
        </p:nvSpPr>
        <p:spPr/>
        <p:txBody>
          <a:bodyPr/>
          <a:lstStyle/>
          <a:p>
            <a:fld id="{E7D213B6-0BD7-4705-A8D9-7475725A2AC0}" type="slidenum">
              <a:rPr lang="en-GB" smtClean="0"/>
              <a:t>‹#›</a:t>
            </a:fld>
            <a:endParaRPr lang="en-GB" dirty="0"/>
          </a:p>
        </p:txBody>
      </p:sp>
    </p:spTree>
    <p:extLst>
      <p:ext uri="{BB962C8B-B14F-4D97-AF65-F5344CB8AC3E}">
        <p14:creationId xmlns:p14="http://schemas.microsoft.com/office/powerpoint/2010/main" val="3471997811"/>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29349F1-9294-1A19-2877-1C083D3E2D76}"/>
              </a:ext>
            </a:extLst>
          </p:cNvPr>
          <p:cNvSpPr>
            <a:spLocks noGrp="1"/>
          </p:cNvSpPr>
          <p:nvPr>
            <p:ph type="dt" sz="half" idx="2"/>
          </p:nvPr>
        </p:nvSpPr>
        <p:spPr>
          <a:xfrm>
            <a:off x="695325" y="6361113"/>
            <a:ext cx="2743200" cy="396875"/>
          </a:xfrm>
          <a:prstGeom prst="rect">
            <a:avLst/>
          </a:prstGeom>
        </p:spPr>
        <p:txBody>
          <a:bodyPr vert="horz" lIns="91440" tIns="45720" rIns="91440" bIns="45720" rtlCol="0" anchor="ctr"/>
          <a:lstStyle>
            <a:lvl1pPr algn="l">
              <a:defRPr sz="1200">
                <a:solidFill>
                  <a:schemeClr val="tx1">
                    <a:tint val="75000"/>
                  </a:schemeClr>
                </a:solidFill>
              </a:defRPr>
            </a:lvl1pPr>
          </a:lstStyle>
          <a:p>
            <a:fld id="{B38F4E0F-5299-4FA6-A94A-A43982315934}" type="datetimeFigureOut">
              <a:rPr lang="en-GB" smtClean="0"/>
              <a:t>08/11/2025</a:t>
            </a:fld>
            <a:endParaRPr lang="en-GB" dirty="0"/>
          </a:p>
        </p:txBody>
      </p:sp>
      <p:sp>
        <p:nvSpPr>
          <p:cNvPr id="5" name="Footer Placeholder 4">
            <a:extLst>
              <a:ext uri="{FF2B5EF4-FFF2-40B4-BE49-F238E27FC236}">
                <a16:creationId xmlns:a16="http://schemas.microsoft.com/office/drawing/2014/main" id="{DE388995-7821-901A-770F-1438C139B564}"/>
              </a:ext>
            </a:extLst>
          </p:cNvPr>
          <p:cNvSpPr>
            <a:spLocks noGrp="1"/>
          </p:cNvSpPr>
          <p:nvPr>
            <p:ph type="ftr" sz="quarter" idx="3"/>
          </p:nvPr>
        </p:nvSpPr>
        <p:spPr>
          <a:xfrm>
            <a:off x="4036800" y="6346113"/>
            <a:ext cx="4114800" cy="3960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17162BE-099C-176C-423B-EEDC3C9E85D0}"/>
              </a:ext>
            </a:extLst>
          </p:cNvPr>
          <p:cNvSpPr>
            <a:spLocks noGrp="1"/>
          </p:cNvSpPr>
          <p:nvPr>
            <p:ph type="sldNum" sz="quarter" idx="4"/>
          </p:nvPr>
        </p:nvSpPr>
        <p:spPr>
          <a:xfrm>
            <a:off x="8607000" y="6346113"/>
            <a:ext cx="2743200" cy="396000"/>
          </a:xfrm>
          <a:prstGeom prst="rect">
            <a:avLst/>
          </a:prstGeom>
        </p:spPr>
        <p:txBody>
          <a:bodyPr vert="horz" lIns="91440" tIns="45720" rIns="91440" bIns="45720" rtlCol="0" anchor="ctr"/>
          <a:lstStyle>
            <a:lvl1pPr algn="r">
              <a:defRPr sz="1200">
                <a:solidFill>
                  <a:schemeClr val="tx1">
                    <a:tint val="75000"/>
                  </a:schemeClr>
                </a:solidFill>
              </a:defRPr>
            </a:lvl1pPr>
          </a:lstStyle>
          <a:p>
            <a:fld id="{E7D213B6-0BD7-4705-A8D9-7475725A2AC0}" type="slidenum">
              <a:rPr lang="en-GB" smtClean="0"/>
              <a:t>‹#›</a:t>
            </a:fld>
            <a:endParaRPr lang="en-GB" dirty="0"/>
          </a:p>
        </p:txBody>
      </p:sp>
    </p:spTree>
    <p:extLst>
      <p:ext uri="{BB962C8B-B14F-4D97-AF65-F5344CB8AC3E}">
        <p14:creationId xmlns:p14="http://schemas.microsoft.com/office/powerpoint/2010/main" val="3712401254"/>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8" userDrawn="1">
          <p15:clr>
            <a:srgbClr val="F26B43"/>
          </p15:clr>
        </p15:guide>
        <p15:guide id="2" pos="3772" userDrawn="1">
          <p15:clr>
            <a:srgbClr val="F26B43"/>
          </p15:clr>
        </p15:guide>
        <p15:guide id="3" pos="98" userDrawn="1">
          <p15:clr>
            <a:srgbClr val="F26B43"/>
          </p15:clr>
        </p15:guide>
        <p15:guide id="4" pos="7582" userDrawn="1">
          <p15:clr>
            <a:srgbClr val="F26B43"/>
          </p15:clr>
        </p15:guide>
        <p15:guide id="5" orient="horz" pos="73" userDrawn="1">
          <p15:clr>
            <a:srgbClr val="F26B43"/>
          </p15:clr>
        </p15:guide>
        <p15:guide id="6" orient="horz" pos="4247" userDrawn="1">
          <p15:clr>
            <a:srgbClr val="F26B43"/>
          </p15:clr>
        </p15:guide>
        <p15:guide id="7" orient="horz" pos="3997" userDrawn="1">
          <p15:clr>
            <a:srgbClr val="F26B43"/>
          </p15:clr>
        </p15:guide>
        <p15:guide id="8" orient="horz" pos="3906" userDrawn="1">
          <p15:clr>
            <a:srgbClr val="F26B43"/>
          </p15:clr>
        </p15:guide>
        <p15:guide id="9" orient="horz" pos="232" userDrawn="1">
          <p15:clr>
            <a:srgbClr val="F26B43"/>
          </p15:clr>
        </p15:guide>
        <p15:guide id="10" pos="438" userDrawn="1">
          <p15:clr>
            <a:srgbClr val="F26B43"/>
          </p15:clr>
        </p15:guide>
        <p15:guide id="11" pos="7242" userDrawn="1">
          <p15:clr>
            <a:srgbClr val="F26B43"/>
          </p15:clr>
        </p15:guide>
        <p15:guide id="12" orient="horz" pos="1071" userDrawn="1">
          <p15:clr>
            <a:srgbClr val="F26B43"/>
          </p15:clr>
        </p15:guide>
        <p15:guide id="13" orient="horz" pos="1162" userDrawn="1">
          <p15:clr>
            <a:srgbClr val="F26B43"/>
          </p15:clr>
        </p15:guide>
        <p15:guide id="14" pos="1459" userDrawn="1">
          <p15:clr>
            <a:srgbClr val="F26B43"/>
          </p15:clr>
        </p15:guide>
        <p15:guide id="15" pos="1595" userDrawn="1">
          <p15:clr>
            <a:srgbClr val="F26B43"/>
          </p15:clr>
        </p15:guide>
        <p15:guide id="16" pos="2615" userDrawn="1">
          <p15:clr>
            <a:srgbClr val="F26B43"/>
          </p15:clr>
        </p15:guide>
        <p15:guide id="17" pos="2751" userDrawn="1">
          <p15:clr>
            <a:srgbClr val="F26B43"/>
          </p15:clr>
        </p15:guide>
        <p15:guide id="18" pos="3908" userDrawn="1">
          <p15:clr>
            <a:srgbClr val="F26B43"/>
          </p15:clr>
        </p15:guide>
        <p15:guide id="19" pos="4929" userDrawn="1">
          <p15:clr>
            <a:srgbClr val="F26B43"/>
          </p15:clr>
        </p15:guide>
        <p15:guide id="20" pos="5065" userDrawn="1">
          <p15:clr>
            <a:srgbClr val="F26B43"/>
          </p15:clr>
        </p15:guide>
        <p15:guide id="21" pos="6108" userDrawn="1">
          <p15:clr>
            <a:srgbClr val="F26B43"/>
          </p15:clr>
        </p15:guide>
        <p15:guide id="22" pos="6221" userDrawn="1">
          <p15:clr>
            <a:srgbClr val="F26B43"/>
          </p15:clr>
        </p15:guide>
        <p15:guide id="23" orient="horz" pos="259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youtu.be/ugOhxtm2m9g?si=K67YssyaObFEmITm" TargetMode="External"/><Relationship Id="rId5" Type="http://schemas.openxmlformats.org/officeDocument/2006/relationships/hyperlink" Target="https://youtu.be/CAMFIdG0wxg?si=SQe2t_TkhEd3npxP" TargetMode="External"/><Relationship Id="rId4" Type="http://schemas.openxmlformats.org/officeDocument/2006/relationships/hyperlink" Target="https://safermaterials.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jpg">
            <a:extLst>
              <a:ext uri="{FF2B5EF4-FFF2-40B4-BE49-F238E27FC236}">
                <a16:creationId xmlns:a16="http://schemas.microsoft.com/office/drawing/2014/main" id="{84769A44-C5A4-9184-703B-88F1086AB699}"/>
              </a:ext>
            </a:extLst>
          </p:cNvPr>
          <p:cNvPicPr/>
          <p:nvPr/>
        </p:nvPicPr>
        <p:blipFill>
          <a:blip r:embed="rId3"/>
          <a:srcRect/>
          <a:stretch>
            <a:fillRect/>
          </a:stretch>
        </p:blipFill>
        <p:spPr>
          <a:xfrm>
            <a:off x="10455275" y="368300"/>
            <a:ext cx="1041400" cy="623570"/>
          </a:xfrm>
          <a:prstGeom prst="rect">
            <a:avLst/>
          </a:prstGeom>
          <a:ln/>
        </p:spPr>
      </p:pic>
      <p:sp>
        <p:nvSpPr>
          <p:cNvPr id="3" name="Rectangle 2">
            <a:extLst>
              <a:ext uri="{FF2B5EF4-FFF2-40B4-BE49-F238E27FC236}">
                <a16:creationId xmlns:a16="http://schemas.microsoft.com/office/drawing/2014/main" id="{980D5E52-9479-A792-354F-5DE7E849014E}"/>
              </a:ext>
            </a:extLst>
          </p:cNvPr>
          <p:cNvSpPr/>
          <p:nvPr/>
        </p:nvSpPr>
        <p:spPr>
          <a:xfrm>
            <a:off x="695325" y="328857"/>
            <a:ext cx="9001125" cy="4261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Emerging and Future Technologies Special Interest Group – Meeting Record</a:t>
            </a:r>
          </a:p>
        </p:txBody>
      </p:sp>
      <p:sp>
        <p:nvSpPr>
          <p:cNvPr id="4" name="Rectangle 3">
            <a:extLst>
              <a:ext uri="{FF2B5EF4-FFF2-40B4-BE49-F238E27FC236}">
                <a16:creationId xmlns:a16="http://schemas.microsoft.com/office/drawing/2014/main" id="{D0533759-5100-B6AE-991B-69D50B05B602}"/>
              </a:ext>
            </a:extLst>
          </p:cNvPr>
          <p:cNvSpPr/>
          <p:nvPr/>
        </p:nvSpPr>
        <p:spPr>
          <a:xfrm>
            <a:off x="695325" y="853700"/>
            <a:ext cx="9001125" cy="8465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1B1251"/>
                </a:solidFill>
                <a:effectLst/>
                <a:uLnTx/>
                <a:uFillTx/>
                <a:latin typeface="Calibri" panose="020F0502020204030204"/>
                <a:ea typeface="+mn-ea"/>
                <a:cs typeface="+mn-cs"/>
              </a:rPr>
              <a:t>Topic: Safety of new materials</a:t>
            </a:r>
          </a:p>
        </p:txBody>
      </p:sp>
      <p:sp>
        <p:nvSpPr>
          <p:cNvPr id="6" name="Rectangle 5">
            <a:extLst>
              <a:ext uri="{FF2B5EF4-FFF2-40B4-BE49-F238E27FC236}">
                <a16:creationId xmlns:a16="http://schemas.microsoft.com/office/drawing/2014/main" id="{098ADB33-57A1-3707-28BD-6EA0C275520B}"/>
              </a:ext>
            </a:extLst>
          </p:cNvPr>
          <p:cNvSpPr/>
          <p:nvPr/>
        </p:nvSpPr>
        <p:spPr>
          <a:xfrm>
            <a:off x="7702057" y="4448901"/>
            <a:ext cx="3794616" cy="1896337"/>
          </a:xfrm>
          <a:prstGeom prst="rect">
            <a:avLst/>
          </a:prstGeom>
          <a:solidFill>
            <a:srgbClr val="E8E7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Aft>
                <a:spcPts val="600"/>
              </a:spcAft>
              <a:buClrTx/>
              <a:buSzTx/>
              <a:buFontTx/>
              <a:buNone/>
              <a:tabLst/>
              <a:defRPr/>
            </a:pPr>
            <a:r>
              <a:rPr lang="en-GB" sz="1200" dirty="0">
                <a:solidFill>
                  <a:srgbClr val="000000"/>
                </a:solidFill>
                <a:latin typeface="Arial" panose="020B0604020202020204" pitchFamily="34" charset="0"/>
                <a:ea typeface="Calibri" panose="020F0502020204030204" pitchFamily="34" charset="0"/>
                <a:cs typeface="Arial" panose="020B0604020202020204" pitchFamily="34" charset="0"/>
              </a:rPr>
              <a:t>SAFER project, </a:t>
            </a:r>
            <a:r>
              <a:rPr lang="en-GB" sz="1200" dirty="0">
                <a:solidFill>
                  <a:srgbClr val="000000"/>
                </a:solidFill>
                <a:latin typeface="Arial" panose="020B0604020202020204" pitchFamily="34" charset="0"/>
                <a:ea typeface="Calibri" panose="020F0502020204030204" pitchFamily="34" charset="0"/>
                <a:cs typeface="Arial" panose="020B0604020202020204" pitchFamily="34" charset="0"/>
                <a:hlinkClick r:id="rId4"/>
              </a:rPr>
              <a:t>s</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4"/>
              </a:rPr>
              <a:t>afermaterials.org.uk</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Why do we need materials based digital twins?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5"/>
              </a:rPr>
              <a:t>https://youtu.be/CAMFIdG0wxg?si=SQe2t_TkhEd3npxP</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How can we boost product sustainability and safety with digital threads and material passports?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6"/>
              </a:rPr>
              <a:t>https://youtu.be/ugOhxtm2m9g?si=K67YssyaObFEmITm</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8ADCC739-9C92-B862-DD54-671DCA8B9BBB}"/>
              </a:ext>
            </a:extLst>
          </p:cNvPr>
          <p:cNvSpPr/>
          <p:nvPr/>
        </p:nvSpPr>
        <p:spPr>
          <a:xfrm>
            <a:off x="7702057" y="4022723"/>
            <a:ext cx="3794615" cy="426179"/>
          </a:xfrm>
          <a:prstGeom prst="rect">
            <a:avLst/>
          </a:prstGeom>
          <a:solidFill>
            <a:srgbClr val="DD1E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Useful links</a:t>
            </a:r>
          </a:p>
        </p:txBody>
      </p:sp>
      <p:sp>
        <p:nvSpPr>
          <p:cNvPr id="8" name="Rectangle 7">
            <a:extLst>
              <a:ext uri="{FF2B5EF4-FFF2-40B4-BE49-F238E27FC236}">
                <a16:creationId xmlns:a16="http://schemas.microsoft.com/office/drawing/2014/main" id="{9596A568-1D44-9576-7AA6-71CD3E42F9A7}"/>
              </a:ext>
            </a:extLst>
          </p:cNvPr>
          <p:cNvSpPr/>
          <p:nvPr/>
        </p:nvSpPr>
        <p:spPr>
          <a:xfrm>
            <a:off x="7702062" y="1844675"/>
            <a:ext cx="3794615" cy="426179"/>
          </a:xfrm>
          <a:prstGeom prst="rect">
            <a:avLst/>
          </a:prstGeom>
          <a:solidFill>
            <a:srgbClr val="DD1E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Key takeaways</a:t>
            </a:r>
          </a:p>
        </p:txBody>
      </p:sp>
      <p:sp>
        <p:nvSpPr>
          <p:cNvPr id="12" name="Rectangle 11">
            <a:extLst>
              <a:ext uri="{FF2B5EF4-FFF2-40B4-BE49-F238E27FC236}">
                <a16:creationId xmlns:a16="http://schemas.microsoft.com/office/drawing/2014/main" id="{1FB7884C-23C2-841A-A322-8B129884A363}"/>
              </a:ext>
            </a:extLst>
          </p:cNvPr>
          <p:cNvSpPr/>
          <p:nvPr/>
        </p:nvSpPr>
        <p:spPr>
          <a:xfrm>
            <a:off x="695327" y="1844675"/>
            <a:ext cx="6927604" cy="426179"/>
          </a:xfrm>
          <a:prstGeom prst="rect">
            <a:avLst/>
          </a:prstGeom>
          <a:solidFill>
            <a:srgbClr val="DD1E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Discussion points</a:t>
            </a:r>
          </a:p>
        </p:txBody>
      </p:sp>
      <p:sp>
        <p:nvSpPr>
          <p:cNvPr id="13" name="Rectangle 12">
            <a:extLst>
              <a:ext uri="{FF2B5EF4-FFF2-40B4-BE49-F238E27FC236}">
                <a16:creationId xmlns:a16="http://schemas.microsoft.com/office/drawing/2014/main" id="{E01A8CC5-80D0-6573-8364-6ADD486C5AF1}"/>
              </a:ext>
            </a:extLst>
          </p:cNvPr>
          <p:cNvSpPr/>
          <p:nvPr/>
        </p:nvSpPr>
        <p:spPr>
          <a:xfrm>
            <a:off x="695326" y="6345238"/>
            <a:ext cx="3455988" cy="396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Monday 28 July 2025</a:t>
            </a:r>
          </a:p>
        </p:txBody>
      </p:sp>
      <p:sp>
        <p:nvSpPr>
          <p:cNvPr id="15" name="Rectangle 14">
            <a:extLst>
              <a:ext uri="{FF2B5EF4-FFF2-40B4-BE49-F238E27FC236}">
                <a16:creationId xmlns:a16="http://schemas.microsoft.com/office/drawing/2014/main" id="{17803014-FDFB-0543-0BEA-C322F38018BE}"/>
              </a:ext>
            </a:extLst>
          </p:cNvPr>
          <p:cNvSpPr/>
          <p:nvPr/>
        </p:nvSpPr>
        <p:spPr>
          <a:xfrm>
            <a:off x="4367213" y="6345238"/>
            <a:ext cx="1620837" cy="396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12:00 – 13:15</a:t>
            </a:r>
          </a:p>
        </p:txBody>
      </p:sp>
      <p:sp>
        <p:nvSpPr>
          <p:cNvPr id="16" name="Rectangle 15">
            <a:extLst>
              <a:ext uri="{FF2B5EF4-FFF2-40B4-BE49-F238E27FC236}">
                <a16:creationId xmlns:a16="http://schemas.microsoft.com/office/drawing/2014/main" id="{3D29FC46-4990-A17D-C533-D9E2C018C46D}"/>
              </a:ext>
            </a:extLst>
          </p:cNvPr>
          <p:cNvSpPr/>
          <p:nvPr/>
        </p:nvSpPr>
        <p:spPr>
          <a:xfrm>
            <a:off x="6203950" y="6345238"/>
            <a:ext cx="1620838" cy="396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Via Zoom</a:t>
            </a:r>
          </a:p>
        </p:txBody>
      </p:sp>
      <p:sp>
        <p:nvSpPr>
          <p:cNvPr id="10" name="Rectangle 9">
            <a:extLst>
              <a:ext uri="{FF2B5EF4-FFF2-40B4-BE49-F238E27FC236}">
                <a16:creationId xmlns:a16="http://schemas.microsoft.com/office/drawing/2014/main" id="{D7AD0BA1-3C67-3176-85A9-A853B2B4051F}"/>
              </a:ext>
            </a:extLst>
          </p:cNvPr>
          <p:cNvSpPr/>
          <p:nvPr/>
        </p:nvSpPr>
        <p:spPr>
          <a:xfrm>
            <a:off x="695327" y="2270853"/>
            <a:ext cx="6927604" cy="4074385"/>
          </a:xfrm>
          <a:prstGeom prst="rect">
            <a:avLst/>
          </a:prstGeom>
          <a:solidFill>
            <a:srgbClr val="E8E7ED"/>
          </a:solidFill>
          <a:ln>
            <a:noFill/>
          </a:ln>
        </p:spPr>
        <p:style>
          <a:lnRef idx="2">
            <a:schemeClr val="accent1">
              <a:shade val="15000"/>
            </a:schemeClr>
          </a:lnRef>
          <a:fillRef idx="1">
            <a:schemeClr val="accent1"/>
          </a:fillRef>
          <a:effectRef idx="0">
            <a:schemeClr val="accent1"/>
          </a:effectRef>
          <a:fontRef idx="minor">
            <a:schemeClr val="lt1"/>
          </a:fontRef>
        </p:style>
        <p:txBody>
          <a:bodyPr numCol="1" rtlCol="0" anchor="t"/>
          <a:lstStyle/>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Catastrophic failures of metallic structures can occur due to poor quality of materials or misunderstanding of the material properties, environment or both.  Significant experience has been built up with certain types of materials and structures, but how do we demonstrate confidence in new materials and structures?  This is the question being addressed by the SAFER programme (‘Scientific Assurance of Future Engineering Risks’)</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The aim of SAFER is to collate information on the safe use of materials in high integrity applications, communicate this clearly through digital tools, and provide guidance to both industry and academia.</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This work recognises the need for great connectivity between the “four legs” of the defence-in-depth model: assessment (by designers), quality of manufacture (suppliers), pre-service testing (manufacturers) and pre-warning of failure (end-users)</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This can be aided by use of digital twins which can replicate the manufacturing processes and in-service conditions which in turn influence the material properties.  It incorporates the idea of a ‘digital thread’ and ‘digital passport’ for materials and components.  Through such methods greater assurance can be gained of materials performance.</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A key point to recognise is that materials are inherently variable. The materials engineer’s role is therefore to take the certainty of materials science in a specific situation and make a judgement on the bounding case for what could go wrong in manufacture given defects</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endParaRPr lang="en-GB" sz="1400" dirty="0">
              <a:solidFill>
                <a:prstClr val="black"/>
              </a:solidFill>
            </a:endParaRPr>
          </a:p>
        </p:txBody>
      </p:sp>
      <p:sp>
        <p:nvSpPr>
          <p:cNvPr id="11" name="Rectangle 10">
            <a:extLst>
              <a:ext uri="{FF2B5EF4-FFF2-40B4-BE49-F238E27FC236}">
                <a16:creationId xmlns:a16="http://schemas.microsoft.com/office/drawing/2014/main" id="{B197C65E-9D9E-592E-274E-DF36C0D171BF}"/>
              </a:ext>
            </a:extLst>
          </p:cNvPr>
          <p:cNvSpPr/>
          <p:nvPr/>
        </p:nvSpPr>
        <p:spPr>
          <a:xfrm>
            <a:off x="7702062" y="2270855"/>
            <a:ext cx="3794615" cy="1658526"/>
          </a:xfrm>
          <a:prstGeom prst="rect">
            <a:avLst/>
          </a:prstGeom>
          <a:solidFill>
            <a:srgbClr val="E8E7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R="0" lvl="0" algn="l" defTabSz="914400" rtl="0" eaLnBrk="1" fontAlgn="auto" latinLnBrk="0" hangingPunct="1">
              <a:lnSpc>
                <a:spcPct val="100000"/>
              </a:lnSpc>
              <a:spcAft>
                <a:spcPts val="600"/>
              </a:spcAft>
              <a:buClrTx/>
              <a:buSzTx/>
              <a:tabLst/>
              <a:defRPr/>
            </a:pPr>
            <a:r>
              <a:rPr lang="en-GB" sz="1400" dirty="0">
                <a:solidFill>
                  <a:prstClr val="black"/>
                </a:solidFill>
                <a:latin typeface="Calibri" panose="020F0502020204030204"/>
              </a:rPr>
              <a:t>Current challenges, include:</a:t>
            </a:r>
          </a:p>
          <a:p>
            <a:pPr marL="447675" lvl="1" indent="-269875">
              <a:spcAft>
                <a:spcPts val="60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Translating microstructure into mechanical properties to support virtual qualification and certification</a:t>
            </a:r>
          </a:p>
          <a:p>
            <a:pPr marL="447675" lvl="1" indent="-269875">
              <a:spcAft>
                <a:spcPts val="60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Location-specific predictions of microstructural features</a:t>
            </a:r>
          </a:p>
          <a:p>
            <a:pPr marL="176213" marR="0" lvl="0" indent="-176213" algn="l" defTabSz="914400" rtl="0" eaLnBrk="1" fontAlgn="auto" latinLnBrk="0" hangingPunct="1">
              <a:lnSpc>
                <a:spcPct val="100000"/>
              </a:lnSpc>
              <a:spcAft>
                <a:spcPts val="60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0603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374</Words>
  <Application>Microsoft Office PowerPoint</Application>
  <PresentationFormat>Widescreen</PresentationFormat>
  <Paragraphs>24</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Krzyzosiak</dc:creator>
  <cp:lastModifiedBy>Marc McBride</cp:lastModifiedBy>
  <cp:revision>5</cp:revision>
  <dcterms:created xsi:type="dcterms:W3CDTF">2024-02-02T10:44:20Z</dcterms:created>
  <dcterms:modified xsi:type="dcterms:W3CDTF">2025-11-08T12:48:50Z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5e003a-90eb-47c9-a506-ad47e7a0b281_Enabled">
    <vt:lpwstr>true</vt:lpwstr>
  </property>
  <property fmtid="{D5CDD505-2E9C-101B-9397-08002B2CF9AE}" pid="3" name="MSIP_Label_9e5e003a-90eb-47c9-a506-ad47e7a0b281_SetDate">
    <vt:lpwstr>2024-05-18T06:05:03Z</vt:lpwstr>
  </property>
  <property fmtid="{D5CDD505-2E9C-101B-9397-08002B2CF9AE}" pid="4" name="MSIP_Label_9e5e003a-90eb-47c9-a506-ad47e7a0b281_Method">
    <vt:lpwstr>Privileged</vt:lpwstr>
  </property>
  <property fmtid="{D5CDD505-2E9C-101B-9397-08002B2CF9AE}" pid="5" name="MSIP_Label_9e5e003a-90eb-47c9-a506-ad47e7a0b281_Name">
    <vt:lpwstr>OFFICIAL</vt:lpwstr>
  </property>
  <property fmtid="{D5CDD505-2E9C-101B-9397-08002B2CF9AE}" pid="6" name="MSIP_Label_9e5e003a-90eb-47c9-a506-ad47e7a0b281_SiteId">
    <vt:lpwstr>742775df-8077-48d6-81d0-1e82a1f52cb8</vt:lpwstr>
  </property>
  <property fmtid="{D5CDD505-2E9C-101B-9397-08002B2CF9AE}" pid="7" name="MSIP_Label_9e5e003a-90eb-47c9-a506-ad47e7a0b281_ActionId">
    <vt:lpwstr>d012d129-8d67-4b9b-b6ea-f5c44c3643d6</vt:lpwstr>
  </property>
  <property fmtid="{D5CDD505-2E9C-101B-9397-08002B2CF9AE}" pid="8" name="MSIP_Label_9e5e003a-90eb-47c9-a506-ad47e7a0b281_ContentBits">
    <vt:lpwstr>0</vt:lpwstr>
  </property>
</Properties>
</file>